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7277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9721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06540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921395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9907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143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09865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61585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1165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6948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1169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38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26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8966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2245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9787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7337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21A62-AFC2-490C-A18A-A1513C19A806}" type="datetimeFigureOut">
              <a:rPr lang="es-ES" smtClean="0"/>
              <a:t>24/05/2017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1116F-2C84-485D-A031-0E4F589B9E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62397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513603" y="4251395"/>
            <a:ext cx="2589561" cy="1655762"/>
          </a:xfrm>
        </p:spPr>
        <p:txBody>
          <a:bodyPr>
            <a:normAutofit lnSpcReduction="10000"/>
          </a:bodyPr>
          <a:lstStyle/>
          <a:p>
            <a:pPr algn="ctr"/>
            <a:r>
              <a:rPr lang="es-ES" dirty="0"/>
              <a:t>Cesar augusto torres </a:t>
            </a:r>
          </a:p>
          <a:p>
            <a:pPr algn="ctr"/>
            <a:r>
              <a:rPr lang="es-ES" dirty="0" err="1"/>
              <a:t>Enderson</a:t>
            </a:r>
            <a:r>
              <a:rPr lang="es-ES" dirty="0"/>
              <a:t> Gonzalo </a:t>
            </a:r>
            <a:r>
              <a:rPr lang="es-ES" dirty="0" err="1"/>
              <a:t>diaz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6739" t="19889" r="27500" b="54879"/>
          <a:stretch/>
        </p:blipFill>
        <p:spPr>
          <a:xfrm>
            <a:off x="1465471" y="1216050"/>
            <a:ext cx="8685827" cy="3035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60873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-24" b="5872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48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6452"/>
          <a:stretch/>
        </p:blipFill>
        <p:spPr>
          <a:xfrm>
            <a:off x="0" y="1673"/>
            <a:ext cx="12192000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50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5872"/>
          <a:stretch/>
        </p:blipFill>
        <p:spPr>
          <a:xfrm>
            <a:off x="0" y="1674"/>
            <a:ext cx="12192000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522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5486"/>
          <a:stretch/>
        </p:blipFill>
        <p:spPr>
          <a:xfrm>
            <a:off x="0" y="1674"/>
            <a:ext cx="12192000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70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6066"/>
          <a:stretch/>
        </p:blipFill>
        <p:spPr>
          <a:xfrm>
            <a:off x="0" y="1674"/>
            <a:ext cx="12192000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003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7032"/>
          <a:stretch/>
        </p:blipFill>
        <p:spPr>
          <a:xfrm>
            <a:off x="0" y="1673"/>
            <a:ext cx="12192000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7576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30</TotalTime>
  <Words>6</Words>
  <Application>Microsoft Office PowerPoint</Application>
  <PresentationFormat>Panorámica</PresentationFormat>
  <Paragraphs>2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Tw Cen MT</vt:lpstr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cesar augusto torres</dc:creator>
  <cp:lastModifiedBy>cesar augusto torres</cp:lastModifiedBy>
  <cp:revision>3</cp:revision>
  <dcterms:created xsi:type="dcterms:W3CDTF">2017-05-25T02:25:38Z</dcterms:created>
  <dcterms:modified xsi:type="dcterms:W3CDTF">2017-05-25T02:56:25Z</dcterms:modified>
</cp:coreProperties>
</file>

<file path=docProps/thumbnail.jpeg>
</file>